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3" r:id="rId6"/>
    <p:sldMasterId id="2147483728" r:id="rId7"/>
  </p:sldMasterIdLst>
  <p:notesMasterIdLst>
    <p:notesMasterId r:id="rId25"/>
  </p:notesMasterIdLst>
  <p:sldIdLst>
    <p:sldId id="635" r:id="rId8"/>
    <p:sldId id="594" r:id="rId9"/>
    <p:sldId id="560" r:id="rId10"/>
    <p:sldId id="566" r:id="rId11"/>
    <p:sldId id="423" r:id="rId12"/>
    <p:sldId id="437" r:id="rId13"/>
    <p:sldId id="561" r:id="rId14"/>
    <p:sldId id="306" r:id="rId15"/>
    <p:sldId id="398" r:id="rId16"/>
    <p:sldId id="310" r:id="rId17"/>
    <p:sldId id="615" r:id="rId18"/>
    <p:sldId id="613" r:id="rId19"/>
    <p:sldId id="570" r:id="rId20"/>
    <p:sldId id="602" r:id="rId21"/>
    <p:sldId id="603" r:id="rId22"/>
    <p:sldId id="604" r:id="rId23"/>
    <p:sldId id="61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730" autoAdjust="0"/>
  </p:normalViewPr>
  <p:slideViewPr>
    <p:cSldViewPr snapToGrid="0">
      <p:cViewPr varScale="1">
        <p:scale>
          <a:sx n="96" d="100"/>
          <a:sy n="96" d="100"/>
        </p:scale>
        <p:origin x="20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CAC2C-D08F-4C1C-AEA5-C66E8D0C14D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EAE7E-504C-489B-8558-7074AB0D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8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86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0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0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58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E4F3-8C8E-2540-A47E-EA6B3413E5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6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7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0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2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DE18E-0B12-EF4E-9448-2F93AC9316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4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1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285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E4F3-8C8E-2540-A47E-EA6B3413E5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17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880" y="390798"/>
            <a:ext cx="7086600" cy="12114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881" y="2057404"/>
            <a:ext cx="3555058" cy="23114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50">
                <a:solidFill>
                  <a:srgbClr val="FFFFFF"/>
                </a:solidFill>
                <a:latin typeface="Tahoma"/>
                <a:cs typeface="Tahom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9" y="2708387"/>
            <a:ext cx="3673553" cy="37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15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880" y="390798"/>
            <a:ext cx="7086600" cy="12114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880" y="2057400"/>
            <a:ext cx="3555058" cy="23114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7" y="2708383"/>
            <a:ext cx="3673553" cy="37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585997"/>
            <a:ext cx="5733289" cy="101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accent6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4880" y="2057399"/>
            <a:ext cx="559022" cy="4152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1200"/>
              </a:spcBef>
              <a:buFontTx/>
              <a:buNone/>
              <a:defRPr sz="2200" b="1">
                <a:solidFill>
                  <a:schemeClr val="tx2"/>
                </a:solidFill>
                <a:latin typeface="Tahoma"/>
                <a:cs typeface="Tahoma"/>
              </a:defRPr>
            </a:lvl1pPr>
            <a:lvl2pPr marL="341312" indent="0">
              <a:lnSpc>
                <a:spcPts val="2800"/>
              </a:lnSpc>
              <a:spcBef>
                <a:spcPts val="600"/>
              </a:spcBef>
              <a:buSzPct val="80000"/>
              <a:buFont typeface="Wingdings" charset="2"/>
              <a:buNone/>
              <a:defRPr sz="2200">
                <a:latin typeface="Tahoma"/>
                <a:cs typeface="Tahoma"/>
              </a:defRPr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3</a:t>
            </a:r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10</a:t>
            </a:r>
          </a:p>
          <a:p>
            <a:pPr lvl="0"/>
            <a:r>
              <a:rPr lang="en-US"/>
              <a:t>13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1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674136" y="2057399"/>
            <a:ext cx="5460556" cy="41529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1200"/>
              </a:spcBef>
              <a:buFontTx/>
              <a:buNone/>
              <a:defRPr sz="2200" b="0">
                <a:latin typeface="Tahoma"/>
                <a:cs typeface="Tahoma"/>
              </a:defRPr>
            </a:lvl1pPr>
            <a:lvl2pPr marL="341312" indent="0">
              <a:lnSpc>
                <a:spcPts val="2800"/>
              </a:lnSpc>
              <a:spcBef>
                <a:spcPts val="600"/>
              </a:spcBef>
              <a:buSzPct val="80000"/>
              <a:buFont typeface="Wingdings" charset="2"/>
              <a:buNone/>
              <a:defRPr sz="2200">
                <a:latin typeface="Tahoma"/>
                <a:cs typeface="Tahom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960">
          <p15:clr>
            <a:srgbClr val="FBAE40"/>
          </p15:clr>
        </p15:guide>
        <p15:guide id="6" orient="horz" pos="3912">
          <p15:clr>
            <a:srgbClr val="FBAE40"/>
          </p15:clr>
        </p15:guide>
        <p15:guide id="7" orient="horz" pos="41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79" y="388419"/>
            <a:ext cx="5733289" cy="12138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9" y="2057400"/>
            <a:ext cx="6174026" cy="415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2200">
                <a:latin typeface="Tahoma"/>
                <a:cs typeface="Tahoma"/>
              </a:defRPr>
            </a:lvl1pPr>
            <a:lvl2pPr marL="228600" indent="-228600">
              <a:lnSpc>
                <a:spcPts val="28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200">
                <a:latin typeface="Tahoma"/>
                <a:cs typeface="Tahoma"/>
              </a:defRPr>
            </a:lvl2pPr>
            <a:lvl3pPr marL="400050" indent="-171450">
              <a:lnSpc>
                <a:spcPts val="2300"/>
              </a:lnSpc>
              <a:spcBef>
                <a:spcPts val="800"/>
              </a:spcBef>
              <a:buSzPct val="80000"/>
              <a:buFont typeface="Wingdings" charset="2"/>
              <a:buChar char="§"/>
              <a:defRPr sz="1800">
                <a:latin typeface="Tahoma"/>
                <a:cs typeface="Tahoma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9287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46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60">
          <p15:clr>
            <a:srgbClr val="FBAE40"/>
          </p15:clr>
        </p15:guide>
        <p15:guide id="4" orient="horz" pos="1296">
          <p15:clr>
            <a:srgbClr val="FBAE40"/>
          </p15:clr>
        </p15:guide>
        <p15:guide id="5" orient="horz" pos="3912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79" y="291314"/>
            <a:ext cx="5733289" cy="131461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9" y="2057399"/>
            <a:ext cx="6174026" cy="4152901"/>
          </a:xfrm>
          <a:prstGeom prst="rect">
            <a:avLst/>
          </a:prstGeom>
        </p:spPr>
        <p:txBody>
          <a:bodyPr lIns="0" tIns="0" rIns="0" bIns="0" numCol="2" spcCol="45720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1800" baseline="0">
                <a:latin typeface="Tahoma"/>
                <a:cs typeface="Tahoma"/>
              </a:defRPr>
            </a:lvl1pPr>
            <a:lvl2pPr marL="228600" indent="-228600">
              <a:lnSpc>
                <a:spcPts val="28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200">
                <a:latin typeface="Tahoma"/>
                <a:cs typeface="Tahoma"/>
              </a:defRPr>
            </a:lvl2pPr>
            <a:lvl3pPr marL="400050" indent="-171450">
              <a:lnSpc>
                <a:spcPts val="2300"/>
              </a:lnSpc>
              <a:spcBef>
                <a:spcPts val="800"/>
              </a:spcBef>
              <a:buSzPct val="80000"/>
              <a:buFont typeface="Wingdings" charset="2"/>
              <a:buChar char="§"/>
              <a:defRPr sz="1800">
                <a:latin typeface="Tahoma"/>
                <a:cs typeface="Tahom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9286"/>
            <a:ext cx="516903" cy="331411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8700" y="1749369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4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pos="64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12">
          <p15:clr>
            <a:srgbClr val="FBAE40"/>
          </p15:clr>
        </p15:guide>
        <p15:guide id="7" orient="horz" pos="41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79" y="534074"/>
            <a:ext cx="5733289" cy="10681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9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  <p15:guide id="5" orient="horz" pos="41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0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50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0" y="404602"/>
            <a:ext cx="5740424" cy="119762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 cap="none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60594" y="6256474"/>
            <a:ext cx="516903" cy="357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b="1" kern="1200">
                <a:solidFill>
                  <a:schemeClr val="tx1"/>
                </a:solidFill>
                <a:latin typeface="Tahhoma"/>
                <a:ea typeface="+mn-ea"/>
                <a:cs typeface="Tah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CEB88B-CA1F-7949-9F49-A0DAA9D8312D}" type="slidenum">
              <a:rPr lang="en-US" sz="1400" b="0" i="0" baseline="0" smtClean="0">
                <a:latin typeface="Tahoma Bold" charset="0"/>
              </a:rPr>
              <a:pPr/>
              <a:t>‹#›</a:t>
            </a:fld>
            <a:endParaRPr lang="en-US" sz="1400" b="0" i="0" baseline="0">
              <a:latin typeface="Tahoma Bold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32016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0" y="420786"/>
            <a:ext cx="5740424" cy="11814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 cap="none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4880" y="2057400"/>
            <a:ext cx="6081274" cy="369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99" y="17846"/>
            <a:ext cx="180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21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a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4879" y="1744685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4879" y="2057401"/>
            <a:ext cx="6174026" cy="449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2900" b="1">
                <a:solidFill>
                  <a:schemeClr val="tx1"/>
                </a:solidFill>
                <a:latin typeface="Tahoma"/>
                <a:cs typeface="Tahoma"/>
              </a:defRPr>
            </a:lvl1pPr>
            <a:lvl2pPr marL="0" indent="0">
              <a:lnSpc>
                <a:spcPts val="2500"/>
              </a:lnSpc>
              <a:spcBef>
                <a:spcPts val="1200"/>
              </a:spcBef>
              <a:buSzPct val="80000"/>
              <a:buFontTx/>
              <a:buNone/>
              <a:defRPr sz="1800">
                <a:solidFill>
                  <a:schemeClr val="tx1"/>
                </a:solidFill>
                <a:latin typeface="Tahoma"/>
                <a:cs typeface="Tahoma"/>
              </a:defRPr>
            </a:lvl2pPr>
            <a:lvl3pPr marL="171450" indent="-171450">
              <a:lnSpc>
                <a:spcPts val="2500"/>
              </a:lnSpc>
              <a:spcBef>
                <a:spcPts val="600"/>
              </a:spcBef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Tahoma"/>
                <a:cs typeface="Tahoma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77876"/>
            <a:ext cx="516903" cy="365125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99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31286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56119"/>
            <a:ext cx="4038600" cy="36700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56119"/>
            <a:ext cx="4038600" cy="36700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09E5E1A-A1BA-4139-B0A7-FBAAAA734688}" type="datetimeFigureOut">
              <a:rPr lang="en-US" altLang="en-US">
                <a:solidFill>
                  <a:srgbClr val="000000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8/9/2021</a:t>
            </a:fld>
            <a:endParaRPr lang="en-US" altLang="en-US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2679-16B5-4660-BC47-753DF00F45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2" y="586001"/>
            <a:ext cx="5733289" cy="101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accent6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4880" y="2057400"/>
            <a:ext cx="559022" cy="4152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900"/>
              </a:spcBef>
              <a:buFontTx/>
              <a:buNone/>
              <a:defRPr sz="1650" b="1">
                <a:solidFill>
                  <a:schemeClr val="tx2"/>
                </a:solidFill>
                <a:latin typeface="Tahoma"/>
                <a:cs typeface="Tahoma"/>
              </a:defRPr>
            </a:lvl1pPr>
            <a:lvl2pPr marL="255984" indent="0">
              <a:lnSpc>
                <a:spcPts val="2100"/>
              </a:lnSpc>
              <a:spcBef>
                <a:spcPts val="450"/>
              </a:spcBef>
              <a:buSzPct val="80000"/>
              <a:buFont typeface="Wingdings" charset="2"/>
              <a:buNone/>
              <a:defRPr sz="1650">
                <a:latin typeface="Tahoma"/>
                <a:cs typeface="Tahoma"/>
              </a:defRPr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3</a:t>
            </a:r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10</a:t>
            </a:r>
          </a:p>
          <a:p>
            <a:pPr lvl="0"/>
            <a:r>
              <a:rPr lang="en-US"/>
              <a:t>13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1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674138" y="2057399"/>
            <a:ext cx="5460556" cy="41529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900"/>
              </a:spcBef>
              <a:buFontTx/>
              <a:buNone/>
              <a:defRPr sz="1650" b="0">
                <a:latin typeface="Tahoma"/>
                <a:cs typeface="Tahoma"/>
              </a:defRPr>
            </a:lvl1pPr>
            <a:lvl2pPr marL="255984" indent="0">
              <a:lnSpc>
                <a:spcPts val="2100"/>
              </a:lnSpc>
              <a:spcBef>
                <a:spcPts val="450"/>
              </a:spcBef>
              <a:buSzPct val="80000"/>
              <a:buFont typeface="Wingdings" charset="2"/>
              <a:buNone/>
              <a:defRPr sz="1650">
                <a:latin typeface="Tahoma"/>
                <a:cs typeface="Tahom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05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160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960">
          <p15:clr>
            <a:srgbClr val="FBAE40"/>
          </p15:clr>
        </p15:guide>
        <p15:guide id="6" orient="horz" pos="3912">
          <p15:clr>
            <a:srgbClr val="FBAE40"/>
          </p15:clr>
        </p15:guide>
        <p15:guide id="7" orient="horz" pos="41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880" y="390798"/>
            <a:ext cx="7086600" cy="12114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880" y="2057400"/>
            <a:ext cx="3555058" cy="23114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7" y="2708383"/>
            <a:ext cx="3673553" cy="37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585997"/>
            <a:ext cx="5733289" cy="101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accent6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4880" y="2057399"/>
            <a:ext cx="559022" cy="4152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1200"/>
              </a:spcBef>
              <a:buFontTx/>
              <a:buNone/>
              <a:defRPr sz="2200" b="1">
                <a:solidFill>
                  <a:schemeClr val="tx2"/>
                </a:solidFill>
                <a:latin typeface="Tahoma"/>
                <a:cs typeface="Tahoma"/>
              </a:defRPr>
            </a:lvl1pPr>
            <a:lvl2pPr marL="341312" indent="0">
              <a:lnSpc>
                <a:spcPts val="2800"/>
              </a:lnSpc>
              <a:spcBef>
                <a:spcPts val="600"/>
              </a:spcBef>
              <a:buSzPct val="80000"/>
              <a:buFont typeface="Wingdings" charset="2"/>
              <a:buNone/>
              <a:defRPr sz="2200">
                <a:latin typeface="Tahoma"/>
                <a:cs typeface="Tahoma"/>
              </a:defRPr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3</a:t>
            </a:r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10</a:t>
            </a:r>
          </a:p>
          <a:p>
            <a:pPr lvl="0"/>
            <a:r>
              <a:rPr lang="en-US"/>
              <a:t>13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1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674136" y="2057399"/>
            <a:ext cx="5460556" cy="41529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1200"/>
              </a:spcBef>
              <a:buFontTx/>
              <a:buNone/>
              <a:defRPr sz="2200" b="0">
                <a:latin typeface="Tahoma"/>
                <a:cs typeface="Tahoma"/>
              </a:defRPr>
            </a:lvl1pPr>
            <a:lvl2pPr marL="341312" indent="0">
              <a:lnSpc>
                <a:spcPts val="2800"/>
              </a:lnSpc>
              <a:spcBef>
                <a:spcPts val="600"/>
              </a:spcBef>
              <a:buSzPct val="80000"/>
              <a:buFont typeface="Wingdings" charset="2"/>
              <a:buNone/>
              <a:defRPr sz="2200">
                <a:latin typeface="Tahoma"/>
                <a:cs typeface="Tahom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6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880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960">
          <p15:clr>
            <a:srgbClr val="FBAE40"/>
          </p15:clr>
        </p15:guide>
        <p15:guide id="6" orient="horz" pos="3912">
          <p15:clr>
            <a:srgbClr val="FBAE40"/>
          </p15:clr>
        </p15:guide>
        <p15:guide id="7" orient="horz" pos="41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79" y="388419"/>
            <a:ext cx="5733289" cy="12138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9" y="2057400"/>
            <a:ext cx="6174026" cy="415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2200">
                <a:latin typeface="Tahoma"/>
                <a:cs typeface="Tahoma"/>
              </a:defRPr>
            </a:lvl1pPr>
            <a:lvl2pPr marL="228600" indent="-228600">
              <a:lnSpc>
                <a:spcPts val="28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200">
                <a:latin typeface="Tahoma"/>
                <a:cs typeface="Tahoma"/>
              </a:defRPr>
            </a:lvl2pPr>
            <a:lvl3pPr marL="400050" indent="-171450">
              <a:lnSpc>
                <a:spcPts val="2300"/>
              </a:lnSpc>
              <a:spcBef>
                <a:spcPts val="800"/>
              </a:spcBef>
              <a:buSzPct val="80000"/>
              <a:buFont typeface="Wingdings" charset="2"/>
              <a:buChar char="§"/>
              <a:defRPr sz="1800">
                <a:latin typeface="Tahoma"/>
                <a:cs typeface="Tahoma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9287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7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60">
          <p15:clr>
            <a:srgbClr val="FBAE40"/>
          </p15:clr>
        </p15:guide>
        <p15:guide id="4" orient="horz" pos="1296">
          <p15:clr>
            <a:srgbClr val="FBAE40"/>
          </p15:clr>
        </p15:guide>
        <p15:guide id="5" orient="horz" pos="3912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79" y="291314"/>
            <a:ext cx="5733289" cy="131461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9" y="2057399"/>
            <a:ext cx="6174026" cy="4152901"/>
          </a:xfrm>
          <a:prstGeom prst="rect">
            <a:avLst/>
          </a:prstGeom>
        </p:spPr>
        <p:txBody>
          <a:bodyPr lIns="0" tIns="0" rIns="0" bIns="0" numCol="2" spcCol="45720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1800" baseline="0">
                <a:latin typeface="Tahoma"/>
                <a:cs typeface="Tahoma"/>
              </a:defRPr>
            </a:lvl1pPr>
            <a:lvl2pPr marL="228600" indent="-228600">
              <a:lnSpc>
                <a:spcPts val="28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200">
                <a:latin typeface="Tahoma"/>
                <a:cs typeface="Tahoma"/>
              </a:defRPr>
            </a:lvl2pPr>
            <a:lvl3pPr marL="400050" indent="-171450">
              <a:lnSpc>
                <a:spcPts val="2300"/>
              </a:lnSpc>
              <a:spcBef>
                <a:spcPts val="800"/>
              </a:spcBef>
              <a:buSzPct val="80000"/>
              <a:buFont typeface="Wingdings" charset="2"/>
              <a:buChar char="§"/>
              <a:defRPr sz="1800">
                <a:latin typeface="Tahoma"/>
                <a:cs typeface="Tahom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9286"/>
            <a:ext cx="516903" cy="331411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8700" y="1749369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7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pos="648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12">
          <p15:clr>
            <a:srgbClr val="FBAE40"/>
          </p15:clr>
        </p15:guide>
        <p15:guide id="7" orient="horz" pos="41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79" y="534074"/>
            <a:ext cx="5733289" cy="10681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0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  <p15:guide id="5" orient="horz" pos="41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880" y="390798"/>
            <a:ext cx="7086600" cy="12114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881" y="2057404"/>
            <a:ext cx="3555058" cy="23114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Tahoma"/>
                <a:cs typeface="Tahoma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9" y="2708387"/>
            <a:ext cx="3673553" cy="37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882" y="586001"/>
            <a:ext cx="5733289" cy="10162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accent6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4880" y="2057400"/>
            <a:ext cx="559022" cy="41529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1200"/>
              </a:spcBef>
              <a:buFontTx/>
              <a:buNone/>
              <a:defRPr sz="2200" b="1">
                <a:solidFill>
                  <a:schemeClr val="tx2"/>
                </a:solidFill>
                <a:latin typeface="Tahoma"/>
                <a:cs typeface="Tahoma"/>
              </a:defRPr>
            </a:lvl1pPr>
            <a:lvl2pPr marL="341303" indent="0">
              <a:lnSpc>
                <a:spcPts val="2800"/>
              </a:lnSpc>
              <a:spcBef>
                <a:spcPts val="600"/>
              </a:spcBef>
              <a:buSzPct val="80000"/>
              <a:buFont typeface="Wingdings" charset="2"/>
              <a:buNone/>
              <a:defRPr sz="2200">
                <a:latin typeface="Tahoma"/>
                <a:cs typeface="Tahoma"/>
              </a:defRPr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3</a:t>
            </a:r>
          </a:p>
          <a:p>
            <a:pPr lvl="0"/>
            <a:r>
              <a:rPr lang="en-US"/>
              <a:t>4</a:t>
            </a:r>
          </a:p>
          <a:p>
            <a:pPr lvl="0"/>
            <a:r>
              <a:rPr lang="en-US"/>
              <a:t>6</a:t>
            </a:r>
          </a:p>
          <a:p>
            <a:pPr lvl="0"/>
            <a:r>
              <a:rPr lang="en-US"/>
              <a:t>10</a:t>
            </a:r>
          </a:p>
          <a:p>
            <a:pPr lvl="0"/>
            <a:r>
              <a:rPr lang="en-US"/>
              <a:t>13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1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674138" y="2057399"/>
            <a:ext cx="5460556" cy="41529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1200"/>
              </a:spcBef>
              <a:buFontTx/>
              <a:buNone/>
              <a:defRPr sz="2200" b="0">
                <a:latin typeface="Tahoma"/>
                <a:cs typeface="Tahoma"/>
              </a:defRPr>
            </a:lvl1pPr>
            <a:lvl2pPr marL="341303" indent="0">
              <a:lnSpc>
                <a:spcPts val="2800"/>
              </a:lnSpc>
              <a:spcBef>
                <a:spcPts val="600"/>
              </a:spcBef>
              <a:buSzPct val="80000"/>
              <a:buFont typeface="Wingdings" charset="2"/>
              <a:buNone/>
              <a:defRPr sz="2200">
                <a:latin typeface="Tahoma"/>
                <a:cs typeface="Tahom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1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160">
          <p15:clr>
            <a:srgbClr val="FBAE40"/>
          </p15:clr>
        </p15:guide>
        <p15:guide id="4" orient="horz" pos="1152">
          <p15:clr>
            <a:srgbClr val="FBAE40"/>
          </p15:clr>
        </p15:guide>
        <p15:guide id="5" orient="horz" pos="960">
          <p15:clr>
            <a:srgbClr val="FBAE40"/>
          </p15:clr>
        </p15:guide>
        <p15:guide id="6" orient="horz" pos="3912">
          <p15:clr>
            <a:srgbClr val="FBAE40"/>
          </p15:clr>
        </p15:guide>
        <p15:guide id="7" orient="horz" pos="41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388419"/>
            <a:ext cx="5733289" cy="12138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9" y="2057400"/>
            <a:ext cx="6174026" cy="415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2200">
                <a:latin typeface="Tahoma"/>
                <a:cs typeface="Tahoma"/>
              </a:defRPr>
            </a:lvl1pPr>
            <a:lvl2pPr marL="228594" indent="-228594">
              <a:lnSpc>
                <a:spcPts val="28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200">
                <a:latin typeface="Tahoma"/>
                <a:cs typeface="Tahoma"/>
              </a:defRPr>
            </a:lvl2pPr>
            <a:lvl3pPr marL="400041" indent="-171446">
              <a:lnSpc>
                <a:spcPts val="2300"/>
              </a:lnSpc>
              <a:spcBef>
                <a:spcPts val="800"/>
              </a:spcBef>
              <a:buSzPct val="80000"/>
              <a:buFont typeface="Wingdings" charset="2"/>
              <a:buChar char="§"/>
              <a:defRPr sz="1800">
                <a:latin typeface="Tahoma"/>
                <a:cs typeface="Tahoma"/>
              </a:defRPr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9287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5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960">
          <p15:clr>
            <a:srgbClr val="FBAE40"/>
          </p15:clr>
        </p15:guide>
        <p15:guide id="4" orient="horz" pos="1296">
          <p15:clr>
            <a:srgbClr val="FBAE40"/>
          </p15:clr>
        </p15:guide>
        <p15:guide id="5" orient="horz" pos="3912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291314"/>
            <a:ext cx="5733289" cy="131461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9" y="2057400"/>
            <a:ext cx="6174026" cy="4152901"/>
          </a:xfrm>
          <a:prstGeom prst="rect">
            <a:avLst/>
          </a:prstGeom>
        </p:spPr>
        <p:txBody>
          <a:bodyPr lIns="0" tIns="0" rIns="0" bIns="0" numCol="2" spcCol="45720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1800" baseline="0">
                <a:latin typeface="Tahoma"/>
                <a:cs typeface="Tahoma"/>
              </a:defRPr>
            </a:lvl1pPr>
            <a:lvl2pPr marL="228594" indent="-228594">
              <a:lnSpc>
                <a:spcPts val="2800"/>
              </a:lnSpc>
              <a:spcBef>
                <a:spcPts val="1000"/>
              </a:spcBef>
              <a:buSzPct val="80000"/>
              <a:buFont typeface="Wingdings" charset="2"/>
              <a:buChar char="§"/>
              <a:defRPr sz="2200">
                <a:latin typeface="Tahoma"/>
                <a:cs typeface="Tahoma"/>
              </a:defRPr>
            </a:lvl2pPr>
            <a:lvl3pPr marL="400041" indent="-171446">
              <a:lnSpc>
                <a:spcPts val="2300"/>
              </a:lnSpc>
              <a:spcBef>
                <a:spcPts val="800"/>
              </a:spcBef>
              <a:buSzPct val="80000"/>
              <a:buFont typeface="Wingdings" charset="2"/>
              <a:buChar char="§"/>
              <a:defRPr sz="1800">
                <a:latin typeface="Tahoma"/>
                <a:cs typeface="Tahom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9290"/>
            <a:ext cx="516903" cy="331411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8700" y="1749369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6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pos="486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12">
          <p15:clr>
            <a:srgbClr val="FBAE40"/>
          </p15:clr>
        </p15:guide>
        <p15:guide id="7" orient="horz" pos="41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534078"/>
            <a:ext cx="5733289" cy="10681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  <p15:guide id="5" orient="horz" pos="41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388419"/>
            <a:ext cx="5733289" cy="12138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9" y="2057400"/>
            <a:ext cx="6174026" cy="41529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100"/>
              </a:lnSpc>
              <a:spcBef>
                <a:spcPts val="1350"/>
              </a:spcBef>
              <a:buFontTx/>
              <a:buNone/>
              <a:defRPr sz="1650">
                <a:latin typeface="Tahoma"/>
                <a:cs typeface="Tahoma"/>
              </a:defRPr>
            </a:lvl1pPr>
            <a:lvl2pPr marL="171450" indent="-171450">
              <a:lnSpc>
                <a:spcPts val="2100"/>
              </a:lnSpc>
              <a:spcBef>
                <a:spcPts val="750"/>
              </a:spcBef>
              <a:buSzPct val="80000"/>
              <a:buFont typeface="Wingdings" charset="2"/>
              <a:buChar char="§"/>
              <a:defRPr sz="1650">
                <a:latin typeface="Tahoma"/>
                <a:cs typeface="Tahoma"/>
              </a:defRPr>
            </a:lvl2pPr>
            <a:lvl3pPr marL="300038" indent="-128588">
              <a:lnSpc>
                <a:spcPts val="1725"/>
              </a:lnSpc>
              <a:spcBef>
                <a:spcPts val="600"/>
              </a:spcBef>
              <a:buSzPct val="80000"/>
              <a:buFont typeface="Wingdings" charset="2"/>
              <a:buChar char="§"/>
              <a:defRPr sz="1350">
                <a:latin typeface="Tahoma"/>
                <a:cs typeface="Tahoma"/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9287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05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5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960">
          <p15:clr>
            <a:srgbClr val="FBAE40"/>
          </p15:clr>
        </p15:guide>
        <p15:guide id="4" orient="horz" pos="1296">
          <p15:clr>
            <a:srgbClr val="FBAE40"/>
          </p15:clr>
        </p15:guide>
        <p15:guide id="5" orient="horz" pos="3912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50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0" y="404602"/>
            <a:ext cx="5740424" cy="119762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 cap="none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60594" y="6256474"/>
            <a:ext cx="516903" cy="357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b="1" kern="1200">
                <a:solidFill>
                  <a:schemeClr val="tx1"/>
                </a:solidFill>
                <a:latin typeface="Tahhoma"/>
                <a:ea typeface="+mn-ea"/>
                <a:cs typeface="Tah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CEB88B-CA1F-7949-9F49-A0DAA9D8312D}" type="slidenum">
              <a:rPr lang="en-US" sz="1400" b="0" i="0" baseline="0" smtClean="0">
                <a:latin typeface="Tahoma Bold" charset="0"/>
              </a:rPr>
              <a:pPr/>
              <a:t>‹#›</a:t>
            </a:fld>
            <a:endParaRPr lang="en-US" sz="1400" b="0" i="0" baseline="0">
              <a:latin typeface="Tahoma Bold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32016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0" y="420786"/>
            <a:ext cx="5740424" cy="11814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 cap="none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4880" y="2057400"/>
            <a:ext cx="6081274" cy="369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99" y="17846"/>
            <a:ext cx="180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1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a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4879" y="1744685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4879" y="2057401"/>
            <a:ext cx="6174026" cy="449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2900" b="1">
                <a:solidFill>
                  <a:schemeClr val="tx1"/>
                </a:solidFill>
                <a:latin typeface="Tahoma"/>
                <a:cs typeface="Tahoma"/>
              </a:defRPr>
            </a:lvl1pPr>
            <a:lvl2pPr marL="0" indent="0">
              <a:lnSpc>
                <a:spcPts val="2500"/>
              </a:lnSpc>
              <a:spcBef>
                <a:spcPts val="1200"/>
              </a:spcBef>
              <a:buSzPct val="80000"/>
              <a:buFontTx/>
              <a:buNone/>
              <a:defRPr sz="1800">
                <a:solidFill>
                  <a:schemeClr val="tx1"/>
                </a:solidFill>
                <a:latin typeface="Tahoma"/>
                <a:cs typeface="Tahoma"/>
              </a:defRPr>
            </a:lvl2pPr>
            <a:lvl3pPr marL="171450" indent="-171450">
              <a:lnSpc>
                <a:spcPts val="2500"/>
              </a:lnSpc>
              <a:spcBef>
                <a:spcPts val="600"/>
              </a:spcBef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Tahoma"/>
                <a:cs typeface="Tahoma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77876"/>
            <a:ext cx="516903" cy="365125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7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99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5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50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404602"/>
            <a:ext cx="5740424" cy="119762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 cap="none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60594" y="6256478"/>
            <a:ext cx="516903" cy="357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b="1" kern="1200">
                <a:solidFill>
                  <a:schemeClr val="tx1"/>
                </a:solidFill>
                <a:latin typeface="Tahhoma"/>
                <a:ea typeface="+mn-ea"/>
                <a:cs typeface="Tah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CEB88B-CA1F-7949-9F49-A0DAA9D8312D}" type="slidenum">
              <a:rPr lang="en-US" sz="1400" b="0" i="0" baseline="0" smtClean="0">
                <a:latin typeface="Tahoma Bold" charset="0"/>
              </a:rPr>
              <a:pPr/>
              <a:t>‹#›</a:t>
            </a:fld>
            <a:endParaRPr lang="en-US" sz="1400" b="0" i="0" baseline="0">
              <a:latin typeface="Tahoma Bold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32016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2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420787"/>
            <a:ext cx="5740424" cy="11814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200" b="1" cap="none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4881" y="2057404"/>
            <a:ext cx="6081274" cy="369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01" y="17846"/>
            <a:ext cx="180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a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4879" y="1744685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4879" y="2057401"/>
            <a:ext cx="6174026" cy="449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1800"/>
              </a:spcBef>
              <a:buFontTx/>
              <a:buNone/>
              <a:defRPr sz="2900" b="1">
                <a:solidFill>
                  <a:schemeClr val="tx1"/>
                </a:solidFill>
                <a:latin typeface="Tahoma"/>
                <a:cs typeface="Tahoma"/>
              </a:defRPr>
            </a:lvl1pPr>
            <a:lvl2pPr marL="0" indent="0">
              <a:lnSpc>
                <a:spcPts val="2500"/>
              </a:lnSpc>
              <a:spcBef>
                <a:spcPts val="1200"/>
              </a:spcBef>
              <a:buSzPct val="80000"/>
              <a:buFontTx/>
              <a:buNone/>
              <a:defRPr sz="1800">
                <a:solidFill>
                  <a:schemeClr val="tx1"/>
                </a:solidFill>
                <a:latin typeface="Tahoma"/>
                <a:cs typeface="Tahoma"/>
              </a:defRPr>
            </a:lvl2pPr>
            <a:lvl3pPr marL="171446" indent="-171446">
              <a:lnSpc>
                <a:spcPts val="2500"/>
              </a:lnSpc>
              <a:spcBef>
                <a:spcPts val="600"/>
              </a:spcBef>
              <a:buSzPct val="80000"/>
              <a:buFont typeface="Wingdings" charset="2"/>
              <a:buChar char="§"/>
              <a:defRPr sz="1800">
                <a:solidFill>
                  <a:schemeClr val="tx1"/>
                </a:solidFill>
                <a:latin typeface="Tahoma"/>
                <a:cs typeface="Tahoma"/>
              </a:defRPr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77880"/>
            <a:ext cx="516903" cy="365125"/>
          </a:xfrm>
          <a:prstGeom prst="rect">
            <a:avLst/>
          </a:prstGeom>
        </p:spPr>
        <p:txBody>
          <a:bodyPr/>
          <a:lstStyle>
            <a:lvl1pPr algn="r">
              <a:defRPr sz="140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99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9144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00025" y="4092602"/>
            <a:ext cx="874395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628650" y="5644884"/>
            <a:ext cx="7886700" cy="71146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F90D9AB3-E649-4150-8F67-C4B9D9E9F00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2041" y="907311"/>
            <a:ext cx="6620830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4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9144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00025" y="4092602"/>
            <a:ext cx="874395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628650" y="5644884"/>
            <a:ext cx="7886700" cy="71146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3721F97-135C-4CAA-8A58-CED11406758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1386" y="988111"/>
            <a:ext cx="576122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65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9144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00025" y="3477837"/>
            <a:ext cx="874395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628650" y="5041204"/>
            <a:ext cx="78867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4324615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9144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0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291314"/>
            <a:ext cx="5733289" cy="131461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9" y="2057400"/>
            <a:ext cx="6174026" cy="4152901"/>
          </a:xfrm>
          <a:prstGeom prst="rect">
            <a:avLst/>
          </a:prstGeom>
        </p:spPr>
        <p:txBody>
          <a:bodyPr lIns="0" tIns="0" rIns="0" bIns="0" numCol="2" spcCol="457200">
            <a:noAutofit/>
          </a:bodyPr>
          <a:lstStyle>
            <a:lvl1pPr marL="0" indent="0">
              <a:lnSpc>
                <a:spcPts val="2100"/>
              </a:lnSpc>
              <a:spcBef>
                <a:spcPts val="1350"/>
              </a:spcBef>
              <a:buFontTx/>
              <a:buNone/>
              <a:defRPr sz="1350" baseline="0">
                <a:latin typeface="Tahoma"/>
                <a:cs typeface="Tahoma"/>
              </a:defRPr>
            </a:lvl1pPr>
            <a:lvl2pPr marL="171450" indent="-171450">
              <a:lnSpc>
                <a:spcPts val="2100"/>
              </a:lnSpc>
              <a:spcBef>
                <a:spcPts val="750"/>
              </a:spcBef>
              <a:buSzPct val="80000"/>
              <a:buFont typeface="Wingdings" charset="2"/>
              <a:buChar char="§"/>
              <a:defRPr sz="1650">
                <a:latin typeface="Tahoma"/>
                <a:cs typeface="Tahoma"/>
              </a:defRPr>
            </a:lvl2pPr>
            <a:lvl3pPr marL="300038" indent="-128588">
              <a:lnSpc>
                <a:spcPts val="1725"/>
              </a:lnSpc>
              <a:spcBef>
                <a:spcPts val="600"/>
              </a:spcBef>
              <a:buSzPct val="80000"/>
              <a:buFont typeface="Wingdings" charset="2"/>
              <a:buChar char="§"/>
              <a:defRPr sz="1350">
                <a:latin typeface="Tahoma"/>
                <a:cs typeface="Tahom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9290"/>
            <a:ext cx="516903" cy="331411"/>
          </a:xfrm>
          <a:prstGeom prst="rect">
            <a:avLst/>
          </a:prstGeom>
        </p:spPr>
        <p:txBody>
          <a:bodyPr/>
          <a:lstStyle>
            <a:lvl1pPr algn="r">
              <a:defRPr sz="105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8700" y="1749369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pos="486">
          <p15:clr>
            <a:srgbClr val="FBAE40"/>
          </p15:clr>
        </p15:guide>
        <p15:guide id="5" orient="horz" pos="1296">
          <p15:clr>
            <a:srgbClr val="FBAE40"/>
          </p15:clr>
        </p15:guide>
        <p15:guide id="6" orient="horz" pos="3912">
          <p15:clr>
            <a:srgbClr val="FBAE40"/>
          </p15:clr>
        </p15:guide>
        <p15:guide id="7" orient="horz" pos="410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628650" y="1335089"/>
            <a:ext cx="78867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C03B258-E313-4911-8C84-EB964B34157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4640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2"/>
            <a:ext cx="9144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00025" y="4188565"/>
            <a:ext cx="8743950" cy="1199223"/>
          </a:xfrm>
          <a:noFill/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628650" y="5644884"/>
            <a:ext cx="7886700" cy="71146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EEF23253-3C7A-4A41-80DC-D19A04E64F5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54" y="354018"/>
            <a:ext cx="3282043" cy="14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46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628650" y="1594625"/>
            <a:ext cx="78867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D0AFD17-690F-4B1D-A6DE-E09459EE3AD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80228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628650" y="1594625"/>
            <a:ext cx="38862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4629150" y="1594625"/>
            <a:ext cx="38862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7DEF591-9902-45A7-B542-95CC8018BD7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13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650" y="1335282"/>
            <a:ext cx="78867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628650" y="1335282"/>
            <a:ext cx="78867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7D376AC-66E4-4066-B898-BEF1C0334C1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65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28650" y="1594624"/>
            <a:ext cx="38862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628650" y="1594625"/>
            <a:ext cx="38862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9150" y="1594624"/>
            <a:ext cx="38862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4629150" y="1594625"/>
            <a:ext cx="38862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5EF414E-DC65-4752-A730-37D763FD8AA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57227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628650" y="1366346"/>
            <a:ext cx="78867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628650" y="6356351"/>
            <a:ext cx="1018943" cy="365125"/>
          </a:xfrm>
        </p:spPr>
        <p:txBody>
          <a:bodyPr/>
          <a:lstStyle/>
          <a:p>
            <a:fld id="{EE254E61-558D-462F-A2C3-15B28E5ECCE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21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4164F-1F56-4437-BD76-881358953AE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7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68F6D5-E48B-4DD3-A896-596CEBE1309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22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49DC796-6DCC-4A4A-967C-46733DFD835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2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534078"/>
            <a:ext cx="5733289" cy="10681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>
                <a:solidFill>
                  <a:srgbClr val="000000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05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04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  <p15:guide id="5" orient="horz" pos="410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53E403-DCF9-4F0E-9982-5632E796963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77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942051-1C10-4E88-8DBB-31BF66A1605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185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F8CA5-709E-438E-BEA2-673498D7238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53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30B0A07-F8A9-4DC5-B747-9382C74AA0C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58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436290" y="432139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696056" y="4333272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D292AE7-4646-4943-84A6-066B690A5DD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18857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53BCA51-24D0-44FA-ADDA-DDD8ACF15FA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42333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46B1C24-15CE-4E57-B05B-8113DEFC830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61396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230595E-425B-46C9-9051-A02C5FEE367C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37187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F831BD8-C77C-4FE9-A494-160952C8174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61448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273391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4932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0203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534177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13068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5962227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0D0673F-3376-423D-ACFE-5834D84B5FC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529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83711"/>
            <a:ext cx="516903" cy="342562"/>
          </a:xfrm>
          <a:prstGeom prst="rect">
            <a:avLst/>
          </a:prstGeom>
        </p:spPr>
        <p:txBody>
          <a:bodyPr/>
          <a:lstStyle>
            <a:lvl1pPr algn="r">
              <a:defRPr sz="105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5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4DE6F87-A40E-4F30-869C-B923386B4D5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2166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4749" y="2800329"/>
            <a:ext cx="1394107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157413" y="2800330"/>
            <a:ext cx="2149746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49854" y="2800329"/>
            <a:ext cx="1394107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6202517" y="2800330"/>
            <a:ext cx="2149746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959ABD9-D3D0-4AF5-8A44-E26DAD34512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646479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25778" y="1600202"/>
            <a:ext cx="1552223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007681" y="1600201"/>
            <a:ext cx="1552223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3795889" y="1600203"/>
            <a:ext cx="1552223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5587999" y="1600201"/>
            <a:ext cx="1552223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7357088" y="1600200"/>
            <a:ext cx="1552223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21875" y="4000501"/>
            <a:ext cx="1552223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003778" y="4000500"/>
            <a:ext cx="1552223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3791985" y="4000502"/>
            <a:ext cx="1552223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5584096" y="4000500"/>
            <a:ext cx="1552223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7353184" y="4000499"/>
            <a:ext cx="1552223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 marL="293995" indent="0">
              <a:buNone/>
              <a:defRPr/>
            </a:lvl2pPr>
            <a:lvl3pPr marL="549183" indent="0">
              <a:buNone/>
              <a:defRPr/>
            </a:lvl3pPr>
            <a:lvl4pPr marL="805547" indent="0">
              <a:buNone/>
              <a:defRPr/>
            </a:lvl4pPr>
            <a:lvl5pPr marL="1060734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628650" y="6356351"/>
            <a:ext cx="1018943" cy="365125"/>
          </a:xfrm>
        </p:spPr>
        <p:txBody>
          <a:bodyPr/>
          <a:lstStyle/>
          <a:p>
            <a:fld id="{1A0556C8-C859-4D43-95D0-61349C0357A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80432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9144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9144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00025" y="5638801"/>
            <a:ext cx="8743950" cy="1219200"/>
          </a:xfrm>
          <a:noFill/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13571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9144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9144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00025" y="5638801"/>
            <a:ext cx="8743950" cy="1219200"/>
          </a:xfrm>
          <a:noFill/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83834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9144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00025" y="5638800"/>
            <a:ext cx="8743950" cy="1219200"/>
          </a:xfrm>
          <a:noFill/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90612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9144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00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00025" y="5638800"/>
            <a:ext cx="8743950" cy="1219200"/>
          </a:xfrm>
          <a:noFill/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25248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57F35B-D89B-4AF7-A631-C38636F4694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42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628650" y="1365204"/>
            <a:ext cx="78867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71876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0093" y="1264693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030094" y="1813863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46923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500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404602"/>
            <a:ext cx="5740424" cy="119762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 cap="none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60594" y="6256478"/>
            <a:ext cx="516903" cy="3579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b="1" kern="1200">
                <a:solidFill>
                  <a:schemeClr val="tx1"/>
                </a:solidFill>
                <a:latin typeface="Tahhoma"/>
                <a:ea typeface="+mn-ea"/>
                <a:cs typeface="Tah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CEB88B-CA1F-7949-9F49-A0DAA9D8312D}" type="slidenum">
              <a:rPr lang="en-US" sz="1050" b="0" i="0" baseline="0" smtClean="0">
                <a:latin typeface="Tahoma Bold" charset="0"/>
              </a:rPr>
              <a:pPr/>
              <a:t>‹#›</a:t>
            </a:fld>
            <a:endParaRPr lang="en-US" sz="1050" b="0" i="0" baseline="0">
              <a:latin typeface="Tahoma Bold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32016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2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628650" y="6356351"/>
            <a:ext cx="1018943" cy="365125"/>
          </a:xfrm>
        </p:spPr>
        <p:txBody>
          <a:bodyPr/>
          <a:lstStyle/>
          <a:p>
            <a:fld id="{FD8A4F81-CEB9-4645-B70C-2BA8C9ECD68A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94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628650" y="1365204"/>
            <a:ext cx="78867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139013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0093" y="1264693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030094" y="1813863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93880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D9D909-3919-4A9C-9666-EDD2AF91D4F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32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628650" y="1365204"/>
            <a:ext cx="78867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0094" y="3771871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186428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0093" y="1264693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030094" y="1813863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98285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1FA9F2-3DC9-494B-8A2F-3EF53ED9D8F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798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385355" y="300789"/>
            <a:ext cx="8559633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732591" y="691883"/>
            <a:ext cx="4723929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795183" y="3413075"/>
            <a:ext cx="1386728" cy="2458337"/>
          </a:xfr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6142" y="4352927"/>
            <a:ext cx="670673" cy="1570503"/>
          </a:xfrm>
        </p:spPr>
        <p:txBody>
          <a:bodyPr>
            <a:normAutofit/>
          </a:bodyPr>
          <a:lstStyle>
            <a:lvl1pPr marL="128588" indent="-128588">
              <a:buFont typeface="Arial" panose="020B0604020202020204" pitchFamily="34" charset="0"/>
              <a:buChar char="•"/>
              <a:defRPr sz="713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32C0F-FC5E-4038-BBE9-ED16860CEB7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434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D41A4A-6D11-4C48-BA4B-D8B25055EA7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22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9BF04-2356-40CD-B62E-AA668B5AA8E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7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81" y="420787"/>
            <a:ext cx="5740424" cy="11814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400" b="1" cap="none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24880" y="1746504"/>
            <a:ext cx="5733288" cy="82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24881" y="2057404"/>
            <a:ext cx="6081274" cy="369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5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01" y="17846"/>
            <a:ext cx="180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4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9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9141714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4262718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076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628650" y="-1"/>
            <a:ext cx="7886700" cy="1216025"/>
          </a:xfrm>
          <a:noFill/>
        </p:spPr>
        <p:txBody>
          <a:bodyPr lIns="0" rIns="0">
            <a:normAutofit/>
          </a:bodyPr>
          <a:lstStyle>
            <a:lvl1pPr algn="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4262718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462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4728081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0339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5467296" y="901318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65" y="398666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259293" y="3827626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12838408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41717938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31F4EC-2226-44C0-95BD-BF496AC79CD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0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5"/>
            <a:ext cx="9144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250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00025" y="1389686"/>
            <a:ext cx="8743950" cy="1340989"/>
          </a:xfrm>
          <a:noFill/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DBCF90E-3887-457C-AF41-5BE5CC05F9D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036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2981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6C432-317C-41EA-9880-29849E0B48B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31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9144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250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00025" y="1651380"/>
            <a:ext cx="8743950" cy="1733266"/>
          </a:xfrm>
          <a:noFill/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 err="1"/>
              <a:t>email@agency</a:t>
            </a:r>
            <a:endParaRPr lang="en-US" dirty="0"/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168224-1331-4A0B-BD81-D5EDAA0DF46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26" y="344369"/>
            <a:ext cx="3170659" cy="13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12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4BDA4E-6854-464D-894E-B33BB82A959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 Are Aging | mn.gov/senior-linkage-line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8" descr="Minnesota Department of Human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15050" y="311455"/>
            <a:ext cx="2400300" cy="11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a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24879" y="1744685"/>
            <a:ext cx="573328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4879" y="2057401"/>
            <a:ext cx="6174026" cy="449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100"/>
              </a:lnSpc>
              <a:spcBef>
                <a:spcPts val="1350"/>
              </a:spcBef>
              <a:buFontTx/>
              <a:buNone/>
              <a:defRPr sz="2175" b="1">
                <a:solidFill>
                  <a:schemeClr val="tx1"/>
                </a:solidFill>
                <a:latin typeface="Tahoma"/>
                <a:cs typeface="Tahoma"/>
              </a:defRPr>
            </a:lvl1pPr>
            <a:lvl2pPr marL="0" indent="0">
              <a:lnSpc>
                <a:spcPts val="1875"/>
              </a:lnSpc>
              <a:spcBef>
                <a:spcPts val="900"/>
              </a:spcBef>
              <a:buSzPct val="80000"/>
              <a:buFontTx/>
              <a:buNone/>
              <a:defRPr sz="1350">
                <a:solidFill>
                  <a:schemeClr val="tx1"/>
                </a:solidFill>
                <a:latin typeface="Tahoma"/>
                <a:cs typeface="Tahoma"/>
              </a:defRPr>
            </a:lvl2pPr>
            <a:lvl3pPr marL="128588" indent="-128588">
              <a:lnSpc>
                <a:spcPts val="1875"/>
              </a:lnSpc>
              <a:spcBef>
                <a:spcPts val="450"/>
              </a:spcBef>
              <a:buSzPct val="80000"/>
              <a:buFont typeface="Wingdings" charset="2"/>
              <a:buChar char="§"/>
              <a:defRPr sz="1350">
                <a:solidFill>
                  <a:schemeClr val="tx1"/>
                </a:solidFill>
                <a:latin typeface="Tahoma"/>
                <a:cs typeface="Tahoma"/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0594" y="6277880"/>
            <a:ext cx="516903" cy="365125"/>
          </a:xfrm>
          <a:prstGeom prst="rect">
            <a:avLst/>
          </a:prstGeom>
        </p:spPr>
        <p:txBody>
          <a:bodyPr/>
          <a:lstStyle>
            <a:lvl1pPr algn="r">
              <a:defRPr sz="1050" b="0" i="0" baseline="0">
                <a:solidFill>
                  <a:schemeClr val="tx1"/>
                </a:solidFill>
                <a:latin typeface="Tahoma Bold" charset="0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53" y="0"/>
            <a:ext cx="1822704" cy="18348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09" y="6388142"/>
            <a:ext cx="3851425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99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11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594" y="6277880"/>
            <a:ext cx="516903" cy="365125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tx1"/>
                </a:solidFill>
                <a:latin typeface="Tahhoma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594" y="6277876"/>
            <a:ext cx="516903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  <a:latin typeface="Tahhoma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689" r:id="rId7"/>
    <p:sldLayoutId id="2147483718" r:id="rId8"/>
    <p:sldLayoutId id="2147483719" r:id="rId9"/>
    <p:sldLayoutId id="214748372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594" y="6277880"/>
            <a:ext cx="516903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1"/>
                </a:solidFill>
                <a:latin typeface="Tahhoma"/>
                <a:cs typeface="Tahhoma"/>
              </a:defRPr>
            </a:lvl1pPr>
          </a:lstStyle>
          <a:p>
            <a:fld id="{B0CEB88B-CA1F-7949-9F49-A0DAA9D831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90" r:id="rId12"/>
    <p:sldLayoutId id="2147483691" r:id="rId13"/>
    <p:sldLayoutId id="2147483692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86346DEA-E990-48F8-B2E3-57124452717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 Are Aging 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 mn.gov/senior-linkage-line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  <p:sldLayoutId id="2147483769" r:id="rId41"/>
    <p:sldLayoutId id="2147483770" r:id="rId42"/>
    <p:sldLayoutId id="2147483771" r:id="rId43"/>
    <p:sldLayoutId id="2147483772" r:id="rId44"/>
    <p:sldLayoutId id="2147483773" r:id="rId45"/>
    <p:sldLayoutId id="2147483774" r:id="rId46"/>
    <p:sldLayoutId id="2147483775" r:id="rId47"/>
    <p:sldLayoutId id="2147483776" r:id="rId48"/>
    <p:sldLayoutId id="2147483777" r:id="rId49"/>
    <p:sldLayoutId id="2147483778" r:id="rId50"/>
    <p:sldLayoutId id="2147483779" r:id="rId51"/>
    <p:sldLayoutId id="2147483780" r:id="rId52"/>
    <p:sldLayoutId id="2147483781" r:id="rId5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hubmn.org/" TargetMode="External"/><Relationship Id="rId7" Type="http://schemas.openxmlformats.org/officeDocument/2006/relationships/hyperlink" Target="https://directsupportconnec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nnesotahelp.info/" TargetMode="External"/><Relationship Id="rId5" Type="http://schemas.openxmlformats.org/officeDocument/2006/relationships/hyperlink" Target="http://www.hb101.org/" TargetMode="External"/><Relationship Id="rId4" Type="http://schemas.openxmlformats.org/officeDocument/2006/relationships/hyperlink" Target="http://www.db101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hyperlink" Target="https://disabilityhubmn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251D69-B5B2-49DB-BB61-D438F354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is Just a Call Away</a:t>
            </a:r>
          </a:p>
        </p:txBody>
      </p: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A97383A-C3A8-46C0-AFFA-F97197662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2"/>
          <a:stretch/>
        </p:blipFill>
        <p:spPr>
          <a:xfrm>
            <a:off x="1024881" y="1896005"/>
            <a:ext cx="6848060" cy="39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Hub Helpful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78" y="2057400"/>
            <a:ext cx="6251411" cy="4152900"/>
          </a:xfrm>
        </p:spPr>
        <p:txBody>
          <a:bodyPr lIns="0" tIns="0" rIns="0" bIns="0" anchor="t">
            <a:noAutofit/>
          </a:bodyPr>
          <a:lstStyle/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hlinkClick r:id="rId3"/>
              </a:rPr>
              <a:t>DisabilityHubMN.org</a:t>
            </a:r>
            <a:r>
              <a:rPr lang="en-US" sz="2200" dirty="0"/>
              <a:t> </a:t>
            </a:r>
            <a:endParaRPr lang="en-US" sz="2200" dirty="0">
              <a:ea typeface="Tahoma"/>
            </a:endParaRPr>
          </a:p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hlinkClick r:id="rId4"/>
              </a:rPr>
              <a:t>DB101</a:t>
            </a:r>
            <a:r>
              <a:rPr lang="en-US" sz="2200" dirty="0"/>
              <a:t> </a:t>
            </a:r>
            <a:endParaRPr lang="en-US" sz="2200" dirty="0">
              <a:ea typeface="Tahoma"/>
            </a:endParaRPr>
          </a:p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hlinkClick r:id="rId5"/>
              </a:rPr>
              <a:t>HB101</a:t>
            </a:r>
            <a:r>
              <a:rPr lang="en-US" sz="2200" dirty="0"/>
              <a:t> </a:t>
            </a:r>
            <a:endParaRPr lang="en-US" sz="2200" dirty="0">
              <a:ea typeface="Tahoma"/>
            </a:endParaRPr>
          </a:p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My Vault</a:t>
            </a:r>
            <a:endParaRPr lang="en-US" sz="2200" dirty="0">
              <a:ea typeface="Tahoma"/>
            </a:endParaRPr>
          </a:p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hlinkClick r:id="rId6"/>
              </a:rPr>
              <a:t>MinnesotaHelp.info</a:t>
            </a:r>
            <a:endParaRPr lang="en-US" sz="2200" dirty="0">
              <a:ea typeface="Tahoma"/>
            </a:endParaRPr>
          </a:p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hlinkClick r:id="rId7"/>
              </a:rPr>
              <a:t>Direct Support Connect</a:t>
            </a:r>
            <a:r>
              <a:rPr lang="en-US" sz="2200" dirty="0"/>
              <a:t> </a:t>
            </a:r>
            <a:endParaRPr lang="en-US" sz="2000" dirty="0">
              <a:ea typeface="Tahoma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8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973F-E171-4C59-8334-EF794C9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reach us?</a:t>
            </a:r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A7478E91-4F27-4894-869B-2DA1179AE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879" y="1831323"/>
            <a:ext cx="6716136" cy="4526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55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973F-E171-4C59-8334-EF794C94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on Facebook!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4BCB36E-72FB-45A9-A541-6CEAE0D6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726"/>
          <a:stretch/>
        </p:blipFill>
        <p:spPr>
          <a:xfrm>
            <a:off x="1024879" y="2289296"/>
            <a:ext cx="7269267" cy="347582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5FCFDF-C2A8-46A5-89FF-8D8DEC21E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735" y="1602223"/>
            <a:ext cx="1149411" cy="1149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36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C594-CC91-4A96-BAC1-E3FFFD52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81" y="404605"/>
            <a:ext cx="6099820" cy="1197621"/>
          </a:xfrm>
        </p:spPr>
        <p:txBody>
          <a:bodyPr/>
          <a:lstStyle/>
          <a:p>
            <a:r>
              <a:rPr lang="en-US"/>
              <a:t>Anita &amp; the Disability Hub MN</a:t>
            </a:r>
          </a:p>
        </p:txBody>
      </p:sp>
    </p:spTree>
    <p:extLst>
      <p:ext uri="{BB962C8B-B14F-4D97-AF65-F5344CB8AC3E}">
        <p14:creationId xmlns:p14="http://schemas.microsoft.com/office/powerpoint/2010/main" val="399247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C728-9BE4-4F4F-B2B5-D3735A805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Anita– New to Medicare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3DD36-C86F-4805-995C-033866CA0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Receives Social Security Disability benefits</a:t>
            </a:r>
          </a:p>
          <a:p>
            <a:pPr>
              <a:lnSpc>
                <a:spcPct val="150000"/>
              </a:lnSpc>
            </a:pPr>
            <a:r>
              <a:rPr lang="en-US" dirty="0"/>
              <a:t>Received a letter that Medicare will be starting</a:t>
            </a:r>
          </a:p>
          <a:p>
            <a:pPr>
              <a:lnSpc>
                <a:spcPct val="150000"/>
              </a:lnSpc>
            </a:pPr>
            <a:r>
              <a:rPr lang="en-US" dirty="0"/>
              <a:t>Concerned about her health care</a:t>
            </a:r>
          </a:p>
        </p:txBody>
      </p:sp>
    </p:spTree>
    <p:extLst>
      <p:ext uri="{BB962C8B-B14F-4D97-AF65-F5344CB8AC3E}">
        <p14:creationId xmlns:p14="http://schemas.microsoft.com/office/powerpoint/2010/main" val="312108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12D345A-DC0A-4BDA-ADF5-72DEB919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80" y="420789"/>
            <a:ext cx="5740424" cy="1181437"/>
          </a:xfrm>
        </p:spPr>
        <p:txBody>
          <a:bodyPr/>
          <a:lstStyle/>
          <a:p>
            <a:r>
              <a:rPr lang="en-US"/>
              <a:t>Discovery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68D34D6-C13B-4430-8652-9081D2F16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881" y="2057403"/>
            <a:ext cx="6081275" cy="3692975"/>
          </a:xfrm>
        </p:spPr>
        <p:txBody>
          <a:bodyPr/>
          <a:lstStyle/>
          <a:p>
            <a:r>
              <a:rPr lang="en-US"/>
              <a:t>What health care coverage do you currently have?</a:t>
            </a:r>
          </a:p>
          <a:p>
            <a:endParaRPr lang="en-US"/>
          </a:p>
          <a:p>
            <a:r>
              <a:rPr lang="en-US"/>
              <a:t>What are your specific concerns about your health care (coverage of services, cost, other)?</a:t>
            </a:r>
          </a:p>
          <a:p>
            <a:endParaRPr lang="en-US"/>
          </a:p>
          <a:p>
            <a:r>
              <a:rPr lang="en-US"/>
              <a:t>What income and resources are currently available? </a:t>
            </a:r>
          </a:p>
          <a:p>
            <a:endParaRPr lang="en-US"/>
          </a:p>
          <a:p>
            <a:r>
              <a:rPr lang="en-US"/>
              <a:t>Are you getting any support now? What type of supports do you need and want?</a:t>
            </a:r>
          </a:p>
        </p:txBody>
      </p:sp>
    </p:spTree>
    <p:extLst>
      <p:ext uri="{BB962C8B-B14F-4D97-AF65-F5344CB8AC3E}">
        <p14:creationId xmlns:p14="http://schemas.microsoft.com/office/powerpoint/2010/main" val="366346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DA11-81D3-435F-87A2-8CA4E57A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A6B2-D3AF-482A-A0C1-A056DB27A8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Health care options and eligibility.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Programs that help pay for health care.</a:t>
            </a:r>
          </a:p>
          <a:p>
            <a:br>
              <a:rPr lang="en-US" dirty="0"/>
            </a:br>
            <a:r>
              <a:rPr lang="en-US" dirty="0"/>
              <a:t>Disability Hub MN website Top Topics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DB101 Medicare and other health care related articles</a:t>
            </a:r>
          </a:p>
          <a:p>
            <a:endParaRPr lang="en-US" dirty="0"/>
          </a:p>
          <a:p>
            <a:r>
              <a:rPr lang="en-US" dirty="0"/>
              <a:t>Warm transfer to Senior Linkage Line</a:t>
            </a:r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3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8A43F-37DC-47AB-B0E0-A644CDB28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344" y="2049952"/>
            <a:ext cx="2838815" cy="43872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12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0F98-4B58-4C50-92FC-115881FFE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Tahoma"/>
              </a:rPr>
              <a:t>Disability Hub MN™: </a:t>
            </a:r>
            <a:br>
              <a:rPr lang="en-US" sz="3200" dirty="0">
                <a:ea typeface="Tahoma"/>
              </a:rPr>
            </a:br>
            <a:r>
              <a:rPr lang="en-US" sz="3200" dirty="0">
                <a:ea typeface="Tahoma"/>
              </a:rPr>
              <a:t>A Resource Network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87E3A-87A3-4C8C-9C68-85D8DDF35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>
            <a:normAutofit fontScale="92500"/>
          </a:bodyPr>
          <a:lstStyle/>
          <a:p>
            <a:r>
              <a:rPr lang="en-US" sz="2200" dirty="0">
                <a:ea typeface="Tahoma"/>
              </a:rPr>
              <a:t>Lauren Gower</a:t>
            </a:r>
          </a:p>
          <a:p>
            <a:r>
              <a:rPr lang="en-US" sz="2200" dirty="0">
                <a:ea typeface="Tahoma"/>
              </a:rPr>
              <a:t>Heather Stillwell</a:t>
            </a:r>
          </a:p>
          <a:p>
            <a:endParaRPr lang="en-US" sz="2200" dirty="0">
              <a:ea typeface="Tahoma"/>
            </a:endParaRPr>
          </a:p>
          <a:p>
            <a:r>
              <a:rPr lang="en-US" sz="2200" dirty="0">
                <a:ea typeface="Tahoma"/>
              </a:rPr>
              <a:t>Community Capacity Builders</a:t>
            </a:r>
          </a:p>
          <a:p>
            <a:endParaRPr lang="en-US" sz="2200" dirty="0">
              <a:ea typeface="Tahoma"/>
            </a:endParaRPr>
          </a:p>
          <a:p>
            <a:r>
              <a:rPr lang="en-US" sz="2200" dirty="0">
                <a:ea typeface="Tahoma"/>
              </a:rPr>
              <a:t>August 9th, 2021</a:t>
            </a:r>
            <a:endParaRPr lang="en-US" sz="2200" baseline="30000" dirty="0"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9119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What is Disability </a:t>
            </a:r>
            <a:br>
              <a:rPr lang="en-US" sz="3200"/>
            </a:br>
            <a:r>
              <a:rPr lang="en-US" sz="3200"/>
              <a:t>Hub MN</a:t>
            </a:r>
            <a:r>
              <a:rPr lang="en-US" sz="3200" baseline="30000"/>
              <a:t>TM</a:t>
            </a:r>
            <a:r>
              <a:rPr lang="en-US" sz="3200"/>
              <a:t>? </a:t>
            </a:r>
            <a:r>
              <a:rPr lang="en-US" sz="3200" baseline="30000"/>
              <a:t>                                  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881" y="2150676"/>
            <a:ext cx="6577702" cy="4028055"/>
          </a:xfrm>
        </p:spPr>
        <p:txBody>
          <a:bodyPr/>
          <a:lstStyle/>
          <a:p>
            <a:pPr marL="347472" indent="-347472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/>
              <a:t>Free statewide resource network</a:t>
            </a:r>
          </a:p>
          <a:p>
            <a:pPr marL="347472" indent="-347472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/>
              <a:t>A simple, single access point</a:t>
            </a:r>
          </a:p>
          <a:p>
            <a:pPr marL="347472" indent="-347472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/>
              <a:t>Safe, neutral, and trusted resource</a:t>
            </a:r>
          </a:p>
          <a:p>
            <a:pPr marL="347472" indent="-347472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/>
              <a:t>Trained team of Option Counselors (OC)</a:t>
            </a:r>
          </a:p>
          <a:p>
            <a:pPr marL="347472" indent="-347472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/>
              <a:t>Comprehensive—puts the pieces together</a:t>
            </a:r>
          </a:p>
          <a:p>
            <a:endParaRPr lang="en-US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30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2232-110C-4507-BD74-59E07762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Our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F61C-B412-45DC-9D66-0E4720DE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81" y="2129246"/>
            <a:ext cx="4803290" cy="3385729"/>
          </a:xfrm>
        </p:spPr>
        <p:txBody>
          <a:bodyPr/>
          <a:lstStyle/>
          <a:p>
            <a:pPr marL="347472" lvl="1" indent="-347472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/>
              <a:t>Person Centered Options Counselor training </a:t>
            </a:r>
          </a:p>
          <a:p>
            <a:pPr marL="347472" lvl="1" indent="-347472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/>
              <a:t>Ongoing, monthly training on topics</a:t>
            </a:r>
          </a:p>
          <a:p>
            <a:pPr marL="347472" lvl="1" indent="-347472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/>
              <a:t>Some OC’s have additional credentialing in other areas of expertise</a:t>
            </a:r>
          </a:p>
          <a:p>
            <a:r>
              <a:rPr lang="en-US" sz="2200"/>
              <a:t>	            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A picture of one of our Options Counselors, Thabiso.">
            <a:extLst>
              <a:ext uri="{FF2B5EF4-FFF2-40B4-BE49-F238E27FC236}">
                <a16:creationId xmlns:a16="http://schemas.microsoft.com/office/drawing/2014/main" id="{ABF9DACB-FB5B-49A5-AE68-A80C35F95F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70" y="2339576"/>
            <a:ext cx="2082065" cy="3175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88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8800-CF93-4294-A83F-E47445BE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46C9-9D7A-4CE7-9EF8-9A4F5BF20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004" y="2057400"/>
            <a:ext cx="6174026" cy="41529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ea typeface="Tahoma"/>
              </a:rPr>
              <a:t>Case Managers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ea typeface="Tahoma"/>
              </a:rPr>
              <a:t>Social Workers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ea typeface="Tahoma"/>
              </a:rPr>
              <a:t>Eligibility Specialist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ea typeface="Tahoma"/>
              </a:rPr>
              <a:t>Family, Friends, Advocates, etc.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>
                <a:ea typeface="Tahoma"/>
              </a:rPr>
              <a:t>Anyone with or without a disability</a:t>
            </a:r>
          </a:p>
          <a:p>
            <a:endParaRPr lang="en-US">
              <a:ea typeface="Tahom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>
              <a:ea typeface="Tahom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>
              <a:ea typeface="Tahoma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8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0596-8851-4000-8303-9A183478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Why Contact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946EB-61D0-4EF9-8519-102E2AB3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79" y="2017058"/>
            <a:ext cx="6249980" cy="4193241"/>
          </a:xfrm>
        </p:spPr>
        <p:txBody>
          <a:bodyPr lIns="0" tIns="0" rIns="0" bIns="0" anchor="t">
            <a:noAutofit/>
          </a:bodyPr>
          <a:lstStyle/>
          <a:p>
            <a:pPr marL="342900" marR="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find community resources someone may not be aware of</a:t>
            </a:r>
            <a:endParaRPr lang="en-US" dirty="0"/>
          </a:p>
          <a:p>
            <a:pPr marL="342900" marR="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information about managed health care plans</a:t>
            </a:r>
          </a:p>
          <a:p>
            <a:pPr marL="342900" marR="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Troubleshoot issues </a:t>
            </a:r>
          </a:p>
          <a:p>
            <a:pPr marL="342900" marR="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understand benefits and how to manage them </a:t>
            </a:r>
          </a:p>
          <a:p>
            <a:pPr marL="342900" marR="0" lvl="0" indent="-342900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Assistance with setting goals and support in the process of achieving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3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0CD7-EAC7-4B5B-BE1F-A16851A3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646760"/>
            <a:ext cx="5761205" cy="910353"/>
          </a:xfrm>
        </p:spPr>
        <p:txBody>
          <a:bodyPr/>
          <a:lstStyle/>
          <a:p>
            <a:r>
              <a:rPr lang="en-US" sz="3200"/>
              <a:t>How to use the Hub as a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D5CD6-7698-490E-932A-DD8DF6AEC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78086"/>
            <a:ext cx="6286499" cy="4233154"/>
          </a:xfrm>
        </p:spPr>
        <p:txBody>
          <a:bodyPr lIns="0" tIns="0" rIns="0" bIns="0" anchor="t">
            <a:noAutofit/>
          </a:bodyPr>
          <a:lstStyle/>
          <a:p>
            <a:pPr marL="347345" indent="-34734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Policy related questions</a:t>
            </a:r>
          </a:p>
          <a:p>
            <a:pPr marL="347345" indent="-34734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Provide education to better understand options</a:t>
            </a:r>
            <a:endParaRPr lang="en-US" sz="2200" dirty="0">
              <a:ea typeface="Tahoma"/>
            </a:endParaRPr>
          </a:p>
          <a:p>
            <a:pPr marL="347345" indent="-34734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Looking at a person’s benefits to understand what may be going on</a:t>
            </a:r>
            <a:endParaRPr lang="en-US" sz="2200" dirty="0">
              <a:ea typeface="Tahoma"/>
            </a:endParaRPr>
          </a:p>
          <a:p>
            <a:pPr marL="347345" indent="-34734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Explain specific program eligibility criteria</a:t>
            </a:r>
            <a:endParaRPr lang="en-US" sz="2200" dirty="0">
              <a:ea typeface="Tahoma"/>
            </a:endParaRPr>
          </a:p>
          <a:p>
            <a:pPr marL="347345" indent="-34734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Connection to resources for further assistance</a:t>
            </a:r>
          </a:p>
          <a:p>
            <a:pPr marL="347345" indent="-34734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Social Security Administration benefits navigation</a:t>
            </a:r>
          </a:p>
          <a:p>
            <a:pPr marL="347345" indent="-347345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Questions regarding form completion and responses </a:t>
            </a:r>
          </a:p>
          <a:p>
            <a:pPr marL="347345" indent="-347345"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en-US" sz="2200" dirty="0">
              <a:ea typeface="Tahoma"/>
            </a:endParaRPr>
          </a:p>
          <a:p>
            <a:pPr marL="0" lvl="1" indent="0">
              <a:spcBef>
                <a:spcPts val="1800"/>
              </a:spcBef>
              <a:buNone/>
            </a:pPr>
            <a:endParaRPr lang="en-US" sz="2200" dirty="0">
              <a:ea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3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You can ask us anything!</a:t>
            </a:r>
            <a:endParaRPr lang="en-US" sz="300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What are my health insurance options?</a:t>
            </a:r>
            <a:endParaRPr lang="en-US">
              <a:ea typeface="Tahom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How can I be more involved in my community?</a:t>
            </a:r>
            <a:endParaRPr lang="en-US">
              <a:ea typeface="Tahom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Can I live where I want and get the help I need?</a:t>
            </a:r>
            <a:endParaRPr lang="en-US">
              <a:ea typeface="Tahom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How can I learn new skills to reach my goals?</a:t>
            </a:r>
            <a:endParaRPr lang="en-US">
              <a:ea typeface="Tahom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Can I work, or work more?</a:t>
            </a:r>
            <a:endParaRPr lang="en-US">
              <a:ea typeface="Tahom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What happens to my benefits when I earn more money?</a:t>
            </a:r>
            <a:endParaRPr lang="en-US">
              <a:ea typeface="Tahoma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Services  </a:t>
            </a:r>
            <a:endParaRPr lang="en-US" sz="3000">
              <a:highlight>
                <a:srgbClr val="FFFF00"/>
              </a:highligh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879" y="2057400"/>
            <a:ext cx="7083951" cy="41529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Options Counseling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Information Referral &amp; Assistance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Follow Along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1765385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004F59"/>
      </a:dk2>
      <a:lt2>
        <a:srgbClr val="F2E9DB"/>
      </a:lt2>
      <a:accent1>
        <a:srgbClr val="D14124"/>
      </a:accent1>
      <a:accent2>
        <a:srgbClr val="0097A9"/>
      </a:accent2>
      <a:accent3>
        <a:srgbClr val="ED8B00"/>
      </a:accent3>
      <a:accent4>
        <a:srgbClr val="4A7729"/>
      </a:accent4>
      <a:accent5>
        <a:srgbClr val="72246C"/>
      </a:accent5>
      <a:accent6>
        <a:srgbClr val="8A2A2B"/>
      </a:accent6>
      <a:hlink>
        <a:srgbClr val="0097A9"/>
      </a:hlink>
      <a:folHlink>
        <a:srgbClr val="004F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iginal Hub PP Template_ (002)" id="{DEB30327-56EC-4300-8936-16D56C90C3B7}" vid="{9E113EC1-F73D-4EBE-B7C3-9E13E6F17619}"/>
    </a:ext>
  </a:extLst>
</a:theme>
</file>

<file path=ppt/theme/theme2.xml><?xml version="1.0" encoding="utf-8"?>
<a:theme xmlns:a="http://schemas.openxmlformats.org/drawingml/2006/main" name="2_Office Theme">
  <a:themeElements>
    <a:clrScheme name="Custom 5">
      <a:dk1>
        <a:srgbClr val="000000"/>
      </a:dk1>
      <a:lt1>
        <a:srgbClr val="FFFFFF"/>
      </a:lt1>
      <a:dk2>
        <a:srgbClr val="004F59"/>
      </a:dk2>
      <a:lt2>
        <a:srgbClr val="F2E9DB"/>
      </a:lt2>
      <a:accent1>
        <a:srgbClr val="D14124"/>
      </a:accent1>
      <a:accent2>
        <a:srgbClr val="0097A9"/>
      </a:accent2>
      <a:accent3>
        <a:srgbClr val="ED8B00"/>
      </a:accent3>
      <a:accent4>
        <a:srgbClr val="4A7729"/>
      </a:accent4>
      <a:accent5>
        <a:srgbClr val="72246C"/>
      </a:accent5>
      <a:accent6>
        <a:srgbClr val="8A2A2B"/>
      </a:accent6>
      <a:hlink>
        <a:srgbClr val="0097A9"/>
      </a:hlink>
      <a:folHlink>
        <a:srgbClr val="004F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5">
      <a:dk1>
        <a:srgbClr val="000000"/>
      </a:dk1>
      <a:lt1>
        <a:srgbClr val="FFFFFF"/>
      </a:lt1>
      <a:dk2>
        <a:srgbClr val="004F59"/>
      </a:dk2>
      <a:lt2>
        <a:srgbClr val="F2E9DB"/>
      </a:lt2>
      <a:accent1>
        <a:srgbClr val="D14124"/>
      </a:accent1>
      <a:accent2>
        <a:srgbClr val="0097A9"/>
      </a:accent2>
      <a:accent3>
        <a:srgbClr val="ED8B00"/>
      </a:accent3>
      <a:accent4>
        <a:srgbClr val="4A7729"/>
      </a:accent4>
      <a:accent5>
        <a:srgbClr val="72246C"/>
      </a:accent5>
      <a:accent6>
        <a:srgbClr val="8A2A2B"/>
      </a:accent6>
      <a:hlink>
        <a:srgbClr val="0097A9"/>
      </a:hlink>
      <a:folHlink>
        <a:srgbClr val="004F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iginal Hub PP Template_ (002)" id="{DEB30327-56EC-4300-8936-16D56C90C3B7}" vid="{9E113EC1-F73D-4EBE-B7C3-9E13E6F17619}"/>
    </a:ext>
  </a:extLst>
</a:theme>
</file>

<file path=ppt/theme/theme4.xml><?xml version="1.0" encoding="utf-8"?>
<a:theme xmlns:a="http://schemas.openxmlformats.org/drawingml/2006/main" name="Minnesota">
  <a:themeElements>
    <a:clrScheme name="Minnesota State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e SLL Slide Template" id="{608DF140-5C42-490B-B78A-D3577719AD56}" vid="{8D5C4202-2F99-4758-8B48-797E413D757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d602976-ab17-4914-86e1-71eee45fc428">Presentations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7BA30C701904A912B3C10483F7F58" ma:contentTypeVersion="3" ma:contentTypeDescription="Create a new document." ma:contentTypeScope="" ma:versionID="7b12ad59b46bc003a57eea97e0a97555">
  <xsd:schema xmlns:xsd="http://www.w3.org/2001/XMLSchema" xmlns:xs="http://www.w3.org/2001/XMLSchema" xmlns:p="http://schemas.microsoft.com/office/2006/metadata/properties" xmlns:ns2="4d602976-ab17-4914-86e1-71eee45fc428" targetNamespace="http://schemas.microsoft.com/office/2006/metadata/properties" ma:root="true" ma:fieldsID="8ba6484839d8501dc47389bad6234a99" ns2:_="">
    <xsd:import namespace="4d602976-ab17-4914-86e1-71eee45fc428"/>
    <xsd:element name="properties">
      <xsd:complexType>
        <xsd:sequence>
          <xsd:element name="documentManagement">
            <xsd:complexType>
              <xsd:all>
                <xsd:element ref="ns2:Category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02976-ab17-4914-86e1-71eee45fc42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fault="Archive" ma:format="Dropdown" ma:internalName="Category">
      <xsd:simpleType>
        <xsd:restriction base="dms:Choice">
          <xsd:enumeration value="Archive"/>
          <xsd:enumeration value="Documents"/>
          <xsd:enumeration value="Meetings &amp; Agendas"/>
          <xsd:enumeration value="Presentations"/>
          <xsd:enumeration value="Reports &amp; Data"/>
          <xsd:enumeration value="Social Media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9A44A3-67A3-46BC-8E8D-55A03F4AD6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F4E111-7A3C-43B5-A086-384B606F9A53}">
  <ds:schemaRefs>
    <ds:schemaRef ds:uri="http://schemas.microsoft.com/office/2006/documentManagement/types"/>
    <ds:schemaRef ds:uri="4d602976-ab17-4914-86e1-71eee45fc42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7AC87E-AB95-4865-B242-2B18F51ECE7C}">
  <ds:schemaRefs>
    <ds:schemaRef ds:uri="4d602976-ab17-4914-86e1-71eee45fc4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448</Words>
  <Application>Microsoft Office PowerPoint</Application>
  <PresentationFormat>On-screen Show (4:3)</PresentationFormat>
  <Paragraphs>97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Tahhoma</vt:lpstr>
      <vt:lpstr>Tahoma</vt:lpstr>
      <vt:lpstr>Tahoma Bold</vt:lpstr>
      <vt:lpstr>Wingdings</vt:lpstr>
      <vt:lpstr>1_Office Theme</vt:lpstr>
      <vt:lpstr>2_Office Theme</vt:lpstr>
      <vt:lpstr>3_Office Theme</vt:lpstr>
      <vt:lpstr>Minnesota</vt:lpstr>
      <vt:lpstr>Help is Just a Call Away</vt:lpstr>
      <vt:lpstr>Disability Hub MN™:  A Resource Network</vt:lpstr>
      <vt:lpstr>What is Disability  Hub MNTM?                                   </vt:lpstr>
      <vt:lpstr>Our Team </vt:lpstr>
      <vt:lpstr>Who We Help…</vt:lpstr>
      <vt:lpstr>Why Contact Us?</vt:lpstr>
      <vt:lpstr>How to use the Hub as a Tool</vt:lpstr>
      <vt:lpstr>You can ask us anything!</vt:lpstr>
      <vt:lpstr>Services  </vt:lpstr>
      <vt:lpstr>Hub Helpful Tools</vt:lpstr>
      <vt:lpstr>How to reach us?</vt:lpstr>
      <vt:lpstr>Now on Facebook!</vt:lpstr>
      <vt:lpstr>Anita &amp; the Disability Hub MN</vt:lpstr>
      <vt:lpstr>Anita– New to Medicare</vt:lpstr>
      <vt:lpstr>Discovery</vt:lpstr>
      <vt:lpstr>Education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Hub MN™: A Resource Network</dc:title>
  <dc:creator>Lauren Mayer</dc:creator>
  <cp:lastModifiedBy>Kylie Chandler</cp:lastModifiedBy>
  <cp:revision>12</cp:revision>
  <dcterms:created xsi:type="dcterms:W3CDTF">2021-06-04T14:36:18Z</dcterms:created>
  <dcterms:modified xsi:type="dcterms:W3CDTF">2021-08-09T20:04:36Z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0x010100BE77BA30C701904A912B3C10483F7F58</vt:lpwstr>
  </property>
</Properties>
</file>